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6E1B-4FCB-48E8-8609-50D9D8E48EDA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5993-89F7-4D94-A522-190F9A8C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1A8A31F-9E45-2A80-2297-AEE1FF965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95600" y="274637"/>
            <a:ext cx="90868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51584" y="1600201"/>
            <a:ext cx="9230816" cy="4997151"/>
          </a:xfrm>
        </p:spPr>
        <p:txBody>
          <a:bodyPr/>
          <a:lstStyle/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07568" y="1600201"/>
            <a:ext cx="9374832" cy="5141167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352800" y="54868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he-IL" sz="1600" b="1" dirty="0">
                <a:latin typeface="Tahoma" pitchFamily="34" charset="0"/>
                <a:cs typeface="Tahoma" pitchFamily="34" charset="0"/>
              </a:rPr>
              <a:t>תועלות לארגון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    </a:t>
            </a:r>
            <a:r>
              <a:rPr lang="he-IL" sz="1600" dirty="0">
                <a:latin typeface="Tahoma" pitchFamily="34" charset="0"/>
                <a:cs typeface="Tahoma" pitchFamily="34" charset="0"/>
              </a:rPr>
              <a:t>(שקפים 12-13)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 </a:t>
            </a:r>
            <a:endParaRPr lang="he-IL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91544" y="1600201"/>
            <a:ext cx="9590856" cy="5213175"/>
          </a:xfrm>
        </p:spPr>
        <p:txBody>
          <a:bodyPr/>
          <a:lstStyle/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91544" y="1600201"/>
            <a:ext cx="9590856" cy="5213175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711624" y="260648"/>
            <a:ext cx="8870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1600" b="1" dirty="0">
                <a:latin typeface="Tahoma" pitchFamily="34" charset="0"/>
                <a:cs typeface="Tahoma" pitchFamily="34" charset="0"/>
              </a:rPr>
              <a:t>למה אנחנו</a:t>
            </a:r>
            <a:r>
              <a:rPr lang="he-IL" sz="16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algn="r" rtl="1">
              <a:spcBef>
                <a:spcPct val="50000"/>
              </a:spcBef>
            </a:pPr>
            <a:r>
              <a:rPr lang="he-IL" sz="1600" dirty="0">
                <a:latin typeface="Tahoma" pitchFamily="34" charset="0"/>
                <a:cs typeface="Tahoma" pitchFamily="34" charset="0"/>
              </a:rPr>
              <a:t>יש לציין בשקף זה מדוע הפרויקט זכאי להשתתף ואולי לזכות כפרויקט מוביל. מה הייחוד של פרויקט זה ביחס לפרויקטים אחרים דומים לו.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15480" y="836712"/>
            <a:ext cx="10166920" cy="5904655"/>
          </a:xfrm>
        </p:spPr>
        <p:txBody>
          <a:bodyPr/>
          <a:lstStyle/>
          <a:p>
            <a:pPr algn="r" rtl="1"/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332656"/>
            <a:ext cx="1097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sz="1600" b="1" dirty="0">
                <a:latin typeface="Tahoma" pitchFamily="34" charset="0"/>
                <a:cs typeface="Tahoma" pitchFamily="34" charset="0"/>
              </a:rPr>
              <a:t>שקף כללי - תוספות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19536" y="908720"/>
            <a:ext cx="9947448" cy="5616624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20136" y="116632"/>
            <a:ext cx="4546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he-IL" sz="2000" b="1" dirty="0">
                <a:cs typeface="Tahoma" pitchFamily="34" charset="0"/>
              </a:rPr>
              <a:t>שקף זה יכלול כותרת ושם הפרויקט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07568" y="1600201"/>
            <a:ext cx="9374832" cy="5069159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47115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he-IL" sz="1800" b="1" dirty="0">
                <a:cs typeface="Tahoma" pitchFamily="34" charset="0"/>
              </a:rPr>
              <a:t>פרטי המגישים</a:t>
            </a:r>
            <a:r>
              <a:rPr lang="he-IL" sz="1800" dirty="0">
                <a:cs typeface="Tahoma" pitchFamily="34" charset="0"/>
              </a:rPr>
              <a:t> </a:t>
            </a:r>
          </a:p>
          <a:p>
            <a:pPr algn="r"/>
            <a:r>
              <a:rPr lang="he-IL" sz="1800" dirty="0">
                <a:cs typeface="Tahoma" pitchFamily="34" charset="0"/>
              </a:rPr>
              <a:t>סעיף זה יכלול- שם הארגון, שם מנהל הפרויקט, תפקיד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23592" y="1556792"/>
            <a:ext cx="9341350" cy="5112568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03712" y="404664"/>
            <a:ext cx="8229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he-IL" sz="1800" b="1" dirty="0">
                <a:latin typeface="Tahoma" pitchFamily="34" charset="0"/>
                <a:cs typeface="Tahoma" pitchFamily="34" charset="0"/>
              </a:rPr>
              <a:t>ייעוד הפרויקט ( שקפים 4- 5)</a:t>
            </a:r>
          </a:p>
          <a:p>
            <a:pPr algn="r">
              <a:spcBef>
                <a:spcPct val="50000"/>
              </a:spcBef>
            </a:pPr>
            <a:r>
              <a:rPr lang="he-IL" sz="1800" dirty="0">
                <a:latin typeface="Tahoma" pitchFamily="34" charset="0"/>
                <a:cs typeface="Tahoma" pitchFamily="34" charset="0"/>
              </a:rPr>
              <a:t>סעיף זה יכלול תמצית על יעדים עיקריים של הפרויקט, תפישת הפרויקט.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95600" y="274638"/>
            <a:ext cx="9086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35560" y="1600201"/>
            <a:ext cx="9446840" cy="4925143"/>
          </a:xfrm>
        </p:spPr>
        <p:txBody>
          <a:bodyPr/>
          <a:lstStyle/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1600201"/>
            <a:ext cx="9518848" cy="4997151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352800" y="332656"/>
            <a:ext cx="8229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sz="2000" b="1" dirty="0">
                <a:latin typeface="Tahoma" pitchFamily="34" charset="0"/>
                <a:cs typeface="Tahoma" pitchFamily="34" charset="0"/>
              </a:rPr>
              <a:t>לו"ז </a:t>
            </a:r>
          </a:p>
          <a:p>
            <a:pPr algn="r">
              <a:spcBef>
                <a:spcPct val="50000"/>
              </a:spcBef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מועד סיום השלב העיקרי של הפרויקט ומועד השקת הפרויקט בארגון. 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91544" y="1600201"/>
            <a:ext cx="9590856" cy="5213175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476672"/>
            <a:ext cx="1097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sz="1600" b="1" dirty="0">
                <a:latin typeface="Tahoma" pitchFamily="34" charset="0"/>
                <a:cs typeface="Tahoma" pitchFamily="34" charset="0"/>
              </a:rPr>
              <a:t>היקף פיתוח + תקציב</a:t>
            </a:r>
          </a:p>
          <a:p>
            <a:pPr algn="r">
              <a:spcBef>
                <a:spcPct val="50000"/>
              </a:spcBef>
            </a:pPr>
            <a:r>
              <a:rPr lang="he-IL" sz="1600" dirty="0">
                <a:latin typeface="Tahoma" pitchFamily="34" charset="0"/>
                <a:cs typeface="Tahoma" pitchFamily="34" charset="0"/>
              </a:rPr>
              <a:t>יש לציין הערכת היקף פיתוח הפרויקט בחודשי אדם + היקף וסדר גודל תקציב להקמת הפרויקט. 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1600201"/>
            <a:ext cx="9518848" cy="5141167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88662" y="332656"/>
            <a:ext cx="10972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sz="1800" b="1" dirty="0">
                <a:latin typeface="Tahoma" pitchFamily="34" charset="0"/>
                <a:cs typeface="Tahoma" pitchFamily="34" charset="0"/>
              </a:rPr>
              <a:t>משתמשים</a:t>
            </a:r>
          </a:p>
          <a:p>
            <a:pPr algn="r">
              <a:spcBef>
                <a:spcPct val="50000"/>
              </a:spcBef>
            </a:pPr>
            <a:r>
              <a:rPr lang="he-IL" sz="1800" dirty="0">
                <a:latin typeface="Tahoma" pitchFamily="34" charset="0"/>
                <a:cs typeface="Tahoma" pitchFamily="34" charset="0"/>
              </a:rPr>
              <a:t>כמות משתמשים, סוגי משתמשים, פריסת משתמשים. 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91544" y="1600201"/>
            <a:ext cx="9590856" cy="4997151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95600" y="332656"/>
            <a:ext cx="90848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1800" b="1" dirty="0">
                <a:latin typeface="Tahoma" pitchFamily="34" charset="0"/>
                <a:cs typeface="Tahoma" pitchFamily="34" charset="0"/>
              </a:rPr>
              <a:t>תיאור הפרויקט ( שקפים 9-11)</a:t>
            </a:r>
          </a:p>
          <a:p>
            <a:pPr algn="r" rtl="1">
              <a:spcBef>
                <a:spcPct val="50000"/>
              </a:spcBef>
            </a:pPr>
            <a:r>
              <a:rPr lang="he-IL" sz="1800" dirty="0">
                <a:latin typeface="Tahoma" pitchFamily="34" charset="0"/>
                <a:cs typeface="Tahoma" pitchFamily="34" charset="0"/>
              </a:rPr>
              <a:t>שקפים אלו יתארו: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</a:t>
            </a:r>
            <a:r>
              <a:rPr lang="he-IL" sz="1800" dirty="0">
                <a:latin typeface="Tahoma" pitchFamily="34" charset="0"/>
                <a:cs typeface="Tahoma" pitchFamily="34" charset="0"/>
              </a:rPr>
              <a:t>דוגמאות של מסכים עיקריים תהליכים עיקריים </a:t>
            </a:r>
            <a:r>
              <a:rPr lang="he-IL" sz="1800" dirty="0" err="1">
                <a:latin typeface="Tahoma" pitchFamily="34" charset="0"/>
                <a:cs typeface="Tahoma" pitchFamily="34" charset="0"/>
              </a:rPr>
              <a:t>מימשקים</a:t>
            </a:r>
            <a:r>
              <a:rPr lang="he-IL" sz="1800" dirty="0">
                <a:latin typeface="Tahoma" pitchFamily="34" charset="0"/>
                <a:cs typeface="Tahoma" pitchFamily="34" charset="0"/>
              </a:rPr>
              <a:t> לסביבה החיצונית. 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139</Words>
  <Application>Microsoft Office PowerPoint</Application>
  <PresentationFormat>מסך רחב</PresentationFormat>
  <Paragraphs>17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ערכת נושא Office</vt:lpstr>
      <vt:lpstr>מצגת של PowerPoint‏</vt:lpstr>
      <vt:lpstr>שקף זה יכלול כותרת ושם הפרויקט </vt:lpstr>
      <vt:lpstr>פרטי המגישים  סעיף זה יכלול- שם הארגון, שם מנהל הפרויקט, תפקיד</vt:lpstr>
      <vt:lpstr> ייעוד הפרויקט ( שקפים 4- 5) סעיף זה יכלול תמצית על יעדים עיקריים של הפרויקט, תפישת הפרויקט.</vt:lpstr>
      <vt:lpstr>מצגת של PowerPoint‏</vt:lpstr>
      <vt:lpstr>לו"ז  מועד סיום השלב העיקרי של הפרויקט ומועד השקת הפרויקט בארגון. </vt:lpstr>
      <vt:lpstr>היקף פיתוח + תקציב יש לציין הערכת היקף פיתוח הפרויקט בחודשי אדם + היקף וסדר גודל תקציב להקמת הפרויקט. </vt:lpstr>
      <vt:lpstr>משתמשים כמות משתמשים, סוגי משתמשים, פריסת משתמשים. </vt:lpstr>
      <vt:lpstr>תיאור הפרויקט ( שקפים 9-11) שקפים אלו יתארו: דוגמאות של מסכים עיקריים תהליכים עיקריים מימשקים לסביבה החיצונית. </vt:lpstr>
      <vt:lpstr>מצגת של PowerPoint‏</vt:lpstr>
      <vt:lpstr>מצגת של PowerPoint‏</vt:lpstr>
      <vt:lpstr>  תועלות לארגון    (שקפים 12-13)  </vt:lpstr>
      <vt:lpstr>מצגת של PowerPoint‏</vt:lpstr>
      <vt:lpstr>למה אנחנו  יש לציין בשקף זה מדוע הפרויקט זכאי להשתתף ואולי לזכות כפרויקט מוביל. מה הייחוד של פרויקט זה ביחס לפרויקטים אחרים דומים לו.</vt:lpstr>
      <vt:lpstr>שקף כללי - תוספות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אתי זך</dc:creator>
  <cp:lastModifiedBy>אתי זך</cp:lastModifiedBy>
  <cp:revision>26</cp:revision>
  <dcterms:created xsi:type="dcterms:W3CDTF">2013-07-15T06:49:16Z</dcterms:created>
  <dcterms:modified xsi:type="dcterms:W3CDTF">2026-06-09T05:49:51Z</dcterms:modified>
</cp:coreProperties>
</file>